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13"/>
  </p:handoutMasterIdLst>
  <p:sldIdLst>
    <p:sldId id="256" r:id="rId2"/>
    <p:sldId id="265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1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3828497-B133-47ED-BB19-42F4D3E0744C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894396-3E3A-4455-952E-E7583D133EC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B3228-FF70-4911-9C29-93CE4A8BFC9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BA6C-C3A5-4C4D-A523-494DF3FADA2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584" y="17502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Lab 4:</a:t>
            </a:r>
            <a:br>
              <a:rPr lang="en-US" dirty="0"/>
            </a:br>
            <a:r>
              <a:rPr lang="en-US" altLang="zh-CN" dirty="0"/>
              <a:t>You Seem So Distant</a:t>
            </a:r>
            <a:br>
              <a:rPr lang="en-US" altLang="zh-CN" dirty="0"/>
            </a:br>
            <a:r>
              <a:rPr lang="en-US" altLang="zh-CN" dirty="0"/>
              <a:t>Using Regression for Prediction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64C718-43D5-4ACD-8BDE-4731A845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90"/>
            <a:ext cx="12192000" cy="677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21628-EF32-4AF2-A936-4357B39F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3" y="0"/>
            <a:ext cx="12072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6B1D08-BE85-4E40-9D07-329B546A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9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42C4FB-64D8-45F1-BB9E-0F38EDE1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6827"/>
            <a:ext cx="12081510" cy="70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3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5E631-0620-4EBE-B536-5C389BF1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828"/>
            <a:ext cx="12192000" cy="66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3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6EF1C8-3853-43B9-B6B2-8B6B014C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6"/>
            <a:ext cx="12192000" cy="68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79B436-71F1-4FB3-8F59-0D7D24CC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2464"/>
            <a:ext cx="12111318" cy="71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30389-DDE4-410C-906A-BD829993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"/>
            <a:ext cx="12192000" cy="68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7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B62ED-E1AF-4A2A-9420-E9ACDA95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" y="0"/>
            <a:ext cx="12184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5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BAD47-235B-4662-AD63-B5271564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" y="0"/>
            <a:ext cx="12059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13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Lab 4: You Seem So Distant Using Regression for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4: Variability Due to the Measuring Instrument</dc:title>
  <dc:creator>Zhong Shan</dc:creator>
  <cp:lastModifiedBy>ZHONG, SHAN</cp:lastModifiedBy>
  <cp:revision>97</cp:revision>
  <dcterms:created xsi:type="dcterms:W3CDTF">2019-09-16T22:41:52Z</dcterms:created>
  <dcterms:modified xsi:type="dcterms:W3CDTF">2021-01-21T01:15:23Z</dcterms:modified>
</cp:coreProperties>
</file>